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149"/>
    <a:srgbClr val="726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FF5C-7325-8E45-9604-A495B4164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8CCE0-CE1F-454E-8007-8751A7C01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2364C-1F29-5B4D-B642-1143A3CA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1AFB-F69E-3044-AA6D-4E44161D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F77B3-ACC7-A74A-833C-7479CA73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FD54-AC3D-5D43-9B2A-54D4A3DD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5ED5F-3E2D-0947-ACEF-600B7146C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32474-E968-F944-A4A7-67835066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B9DEF-8AFF-2941-8272-CE0D9BD1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0F18-51E3-6D47-9348-67799D29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7E318F-4D2B-9248-A7CB-11215E8D3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99DB2-0809-6346-AF56-30971D3C5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95E9-E898-AB40-B692-B481BF4B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56F94-1799-EE47-95D1-14E8188A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A03BF-30C8-5445-9B95-49518CC4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EC0C-14F5-0049-B41F-F6D6D23E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B42C5-772E-6F44-8BC2-A21F64B8A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BD56-225B-5F45-8681-6ECF3B10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CA871-2F5A-6B46-9162-E431DE9F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E2CEF-533A-AE4F-8E95-29D85731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99D2-29CE-B349-A025-1A397059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CD2C0-ED51-C14B-8D6B-A93AA625B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0FC59-77E2-9D44-9B9C-BE8D0D5F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5555A-883C-7949-BC7E-6454D99E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D185-FE67-B644-B7AE-A7192409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6CC0B-7BD5-314B-948A-02199837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3CB6-C3AF-0D48-AE29-4BA27D680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AD0B1-BE97-E941-BFFE-D7BF98637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5364E-A7C9-2B43-A90F-B4F118BF4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3121A-B9A5-264A-9DC6-A2E5EDB7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682F3-9A81-874E-B002-46CEEAA8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8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CA82-4FCB-1447-8D51-70FE9BD1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97A9-B89A-654F-B320-0FFF83181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10F65-4F5E-E644-9FF5-859B354A8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2FB9F-A517-AB49-86D3-8681E653E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C77B7-3E51-AB49-9FE6-70A6C4DF3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B8039-35F1-F340-BA2D-020DCD59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6685A-CE93-534D-95C3-E5F04EA0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C035BE-840B-F545-9F73-43459017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0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B476-0DA8-3B46-B57A-E5526918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AFA3B-E292-3B43-83C4-A26692B7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E98C9-50A4-344E-AB77-F56EAC1A6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6B120-68DE-C14D-B2CD-6A2039CC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9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EFDEE-B5D2-304B-B594-941F3240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99BE1-7DED-5C4D-9639-80370C30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FA526-C4A2-EB42-B5B0-235F3EB9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1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9EC7-5AC9-B444-8AD3-FD175A1FF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AEC1A-3620-FA4D-A433-C0AD53EC2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C1B65-0EEA-DE41-815E-B68576D96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B02FD-B20B-3445-9858-1171BC812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173AF-B241-B242-9230-8F7B4C5B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0AA3F-4FFD-2C46-9990-CC92BC69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0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5B52-56D8-9448-A79F-1A5DFD8D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426EC-68DC-F645-AA2D-8214BB96C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88F5D-EADB-4B4F-AEBE-C9338AD31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83983-7649-8842-831A-CC4A5040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E51C3-0288-254B-A463-5D619D67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16D39-6146-284E-84D4-FE71A117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6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A30A9-63CA-C94F-939C-94B3C857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81C1-419F-FC45-ADF0-3C73C0DB8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3C29D-50F5-8C4A-8942-8DCA30448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99B88-B153-DB45-A2C9-A79343AE43CB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96CE-C194-DE4C-AB20-B48CE1695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AD9F-7CB4-9B4D-8937-54AA0F2B7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3741-6084-5D40-A66A-69475FA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file:///C:\Users\Samiksha%20Jha\Downloads\index.html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33EA-50F1-DF4D-B16B-0474CBC03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3F823-960C-2043-8BC3-1518AA2DB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89004-7F19-8F47-B5FC-CF9CA8CA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" y="0"/>
            <a:ext cx="12186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5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5DE-977E-B74D-8174-DBDAB9C8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B6769-F402-BB49-A478-AE1CB5B7E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BCD2F-A8E0-E44A-A945-6696A53B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09" y="2331687"/>
            <a:ext cx="3632200" cy="307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411AD-6858-EB42-8A0A-B8437D1E3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896" y="3197184"/>
            <a:ext cx="6507678" cy="293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8665E5-D039-074D-A9BF-B0B5C6699BB4}"/>
              </a:ext>
            </a:extLst>
          </p:cNvPr>
          <p:cNvSpPr txBox="1"/>
          <p:nvPr/>
        </p:nvSpPr>
        <p:spPr>
          <a:xfrm>
            <a:off x="3764478" y="581891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269EC"/>
                </a:solidFill>
              </a:rPr>
              <a:t>WINNING CONDITIONS</a:t>
            </a:r>
          </a:p>
        </p:txBody>
      </p:sp>
    </p:spTree>
    <p:extLst>
      <p:ext uri="{BB962C8B-B14F-4D97-AF65-F5344CB8AC3E}">
        <p14:creationId xmlns:p14="http://schemas.microsoft.com/office/powerpoint/2010/main" val="30730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641-3D38-5A43-9F1B-2E68C94D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268D1-F06B-4D4E-A7E9-A2837F0C2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52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5269-DF6C-7C42-B0AB-3A0E664C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91505-A088-5744-B129-18834998C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47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2DB0-0348-BA41-AFA5-89583DEE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467D0-6F7C-BF42-A698-DA2FFA98A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74540" y="-2400439"/>
            <a:ext cx="12266540" cy="95140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47709-C0D8-7844-AB62-344D080ADF36}"/>
              </a:ext>
            </a:extLst>
          </p:cNvPr>
          <p:cNvSpPr txBox="1"/>
          <p:nvPr/>
        </p:nvSpPr>
        <p:spPr>
          <a:xfrm>
            <a:off x="593767" y="534390"/>
            <a:ext cx="48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269EC"/>
                </a:solidFill>
              </a:rPr>
              <a:t>LINK TO THE GAME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8D3DA-3FAF-A145-B4BE-46B0D22C3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691" y="1180721"/>
            <a:ext cx="4371109" cy="4804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34541F-C7CC-3648-992D-1A9FE757E9D2}"/>
              </a:ext>
            </a:extLst>
          </p:cNvPr>
          <p:cNvSpPr/>
          <p:nvPr/>
        </p:nvSpPr>
        <p:spPr>
          <a:xfrm>
            <a:off x="593767" y="1690688"/>
            <a:ext cx="3657599" cy="957509"/>
          </a:xfrm>
          <a:prstGeom prst="rect">
            <a:avLst/>
          </a:prstGeom>
          <a:solidFill>
            <a:srgbClr val="FBD14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hlinkClick r:id="rId6"/>
              </a:rPr>
              <a:t>Tic-Tac-Toe Game</a:t>
            </a:r>
            <a:endParaRPr lang="en-US" dirty="0"/>
          </a:p>
        </p:txBody>
      </p:sp>
      <p:pic>
        <p:nvPicPr>
          <p:cNvPr id="3" name="Tic-Tac-Toe Game - Personal - Microsoft​ Edge 2024-11-14 12-15-44">
            <a:hlinkClick r:id="" action="ppaction://media"/>
            <a:extLst>
              <a:ext uri="{FF2B5EF4-FFF2-40B4-BE49-F238E27FC236}">
                <a16:creationId xmlns:a16="http://schemas.microsoft.com/office/drawing/2014/main" id="{EE8107A8-66F1-E924-D0E3-2B596057D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3767" y="3648007"/>
            <a:ext cx="5036429" cy="267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D6B23-5DC2-8B49-840D-48709716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52EC-8E8B-2149-BED1-D267A8B0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83395-CB2A-9043-A5E2-EAED20D42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87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E2DE-5356-9742-B32C-B09CFDB7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3FA28-7E93-8E42-A172-9D4BA8DFE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40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483C-A2B0-0846-930E-8299C882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2A3230-EF47-1F47-8474-860A9C5D2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087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A3D-669A-AA4E-B0F0-81276481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58D15-6B5E-C947-BC50-BA35AE314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FE893-685E-104F-91FC-05B9D9244598}"/>
              </a:ext>
            </a:extLst>
          </p:cNvPr>
          <p:cNvSpPr txBox="1"/>
          <p:nvPr/>
        </p:nvSpPr>
        <p:spPr>
          <a:xfrm>
            <a:off x="593766" y="106878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269EC"/>
                </a:solidFill>
              </a:rPr>
              <a:t>HTML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1D8F9E-CD26-CC49-95AF-1CC2E932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6" y="814764"/>
            <a:ext cx="6883213" cy="5936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FD2B10-C048-F145-8AEF-6370D1DF9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210" y="1965283"/>
            <a:ext cx="4496790" cy="31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61A9-AC91-0F4C-8E76-689F48FB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1337B7-7C65-844D-92A2-78CFDD6C6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209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7A49-BE1F-AE48-A4AF-9F0A160C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9165AE-E9A1-8A49-8A0D-B9480AF19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6B978-8E07-9343-AD52-8E6828D3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22" y="1142959"/>
            <a:ext cx="3059277" cy="530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BBD2EF-7522-1C47-B94C-FD09F006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324" y="1142960"/>
            <a:ext cx="3637352" cy="5302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E73C85-1150-F14D-9DF9-C72025249589}"/>
              </a:ext>
            </a:extLst>
          </p:cNvPr>
          <p:cNvSpPr txBox="1"/>
          <p:nvPr/>
        </p:nvSpPr>
        <p:spPr>
          <a:xfrm>
            <a:off x="581891" y="213756"/>
            <a:ext cx="3158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269EC"/>
                </a:solidFill>
              </a:rPr>
              <a:t>CSS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18A2C-5A67-354D-A41A-69EB4816F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701" y="3070936"/>
            <a:ext cx="32766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0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3057-AF17-AF46-8FF5-4862DF1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EF1A3C-F589-FB42-A47E-44EE22D08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11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85E6-2695-524B-9763-EE0B558A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D75FF-1714-7E4D-BE02-F4B8B7273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3C5AA-0460-9541-AED0-6E3727A6217E}"/>
              </a:ext>
            </a:extLst>
          </p:cNvPr>
          <p:cNvSpPr txBox="1"/>
          <p:nvPr/>
        </p:nvSpPr>
        <p:spPr>
          <a:xfrm>
            <a:off x="173924" y="207880"/>
            <a:ext cx="461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269EC"/>
                </a:solidFill>
              </a:rPr>
              <a:t>JAVASCRIPT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E89422-8E7B-0E42-94F6-82F916BB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4" y="1247574"/>
            <a:ext cx="3403776" cy="534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60588-280A-F34C-AD0F-F1ECB226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786" y="365125"/>
            <a:ext cx="4807022" cy="6127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758B06-1A4F-8344-AAFE-249BF5C4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894" y="1247575"/>
            <a:ext cx="3495679" cy="52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14</Words>
  <Application>Microsoft Office PowerPoint</Application>
  <PresentationFormat>Widescreen</PresentationFormat>
  <Paragraphs>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Samiksha Jha</cp:lastModifiedBy>
  <cp:revision>5</cp:revision>
  <dcterms:created xsi:type="dcterms:W3CDTF">2024-11-12T15:28:23Z</dcterms:created>
  <dcterms:modified xsi:type="dcterms:W3CDTF">2024-11-14T13:34:01Z</dcterms:modified>
</cp:coreProperties>
</file>